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23-Jun-24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009104"/>
            <a:ext cx="8915399" cy="2768277"/>
          </a:xfrm>
        </p:spPr>
        <p:txBody>
          <a:bodyPr>
            <a:noAutofit/>
          </a:bodyPr>
          <a:lstStyle/>
          <a:p>
            <a:r>
              <a:rPr lang="en-US" sz="4400" dirty="0"/>
              <a:t>Comprehensive Analysis of Sales, Products, and </a:t>
            </a:r>
            <a:r>
              <a:rPr lang="en-US" sz="4400" dirty="0" smtClean="0"/>
              <a:t>Customers for Amazon E-commerce website 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Presented by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Priyanka Dutta Mondal | S8524 | DS42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9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Insights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13" y="2392003"/>
            <a:ext cx="3048425" cy="2581635"/>
          </a:xfrm>
        </p:spPr>
      </p:pic>
      <p:sp>
        <p:nvSpPr>
          <p:cNvPr id="4" name="Rectangle 3"/>
          <p:cNvSpPr/>
          <p:nvPr/>
        </p:nvSpPr>
        <p:spPr>
          <a:xfrm>
            <a:off x="2589212" y="1371600"/>
            <a:ext cx="3296434" cy="3734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Customer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4706" y="527597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Member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4" y="2392003"/>
            <a:ext cx="2581635" cy="25816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1572" y="527597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24138" y="1371600"/>
            <a:ext cx="5380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Members are purchasing more then normal customer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3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Insights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7938" y="2133599"/>
            <a:ext cx="9136674" cy="4009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    Yangon                             Mandalay                            Naypaitaw                                    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89212" y="1371600"/>
            <a:ext cx="3296434" cy="3734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Customer Analysis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Elbow Connector 10"/>
          <p:cNvCxnSpPr/>
          <p:nvPr/>
        </p:nvCxnSpPr>
        <p:spPr>
          <a:xfrm rot="16200000" flipH="1">
            <a:off x="3277673" y="2543577"/>
            <a:ext cx="592428" cy="553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5400000">
            <a:off x="2723882" y="2543577"/>
            <a:ext cx="592429" cy="5537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7938" y="3209920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Male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179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1669" y="3219579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Female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161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Elbow Connector 33"/>
          <p:cNvCxnSpPr/>
          <p:nvPr/>
        </p:nvCxnSpPr>
        <p:spPr>
          <a:xfrm rot="16200000" flipH="1">
            <a:off x="6479016" y="2561951"/>
            <a:ext cx="476523" cy="401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5400000">
            <a:off x="6067664" y="2551731"/>
            <a:ext cx="473091" cy="4250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584352" y="3145525"/>
            <a:ext cx="75052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Male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  170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56152" y="3147288"/>
            <a:ext cx="1018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Female</a:t>
            </a: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162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1" name="Elbow Connector 40"/>
          <p:cNvCxnSpPr/>
          <p:nvPr/>
        </p:nvCxnSpPr>
        <p:spPr>
          <a:xfrm rot="16200000" flipH="1">
            <a:off x="9797860" y="2521297"/>
            <a:ext cx="508201" cy="450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>
            <a:off x="9356500" y="2530697"/>
            <a:ext cx="476523" cy="4636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58847" y="3144208"/>
            <a:ext cx="10182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Female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178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98348" y="3116687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Male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1600" dirty="0" smtClean="0"/>
              <a:t>150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814" y="3980755"/>
            <a:ext cx="1931832" cy="1621555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4581170" y="3477296"/>
            <a:ext cx="531183" cy="50345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1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522" y="3980755"/>
            <a:ext cx="1698236" cy="1621555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8023366" y="3477296"/>
            <a:ext cx="531183" cy="50345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030699" y="5713066"/>
            <a:ext cx="7373156" cy="5044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 general female are predominate member among customer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9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 here are the main key factors whose are effecting the business across the branches in Myanmar 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Product  line quality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Time and Day 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Customer relationship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Payment methods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Branch performance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Customer type</a:t>
            </a:r>
          </a:p>
          <a:p>
            <a:pPr marL="0" indent="0">
              <a:buNone/>
            </a:pPr>
            <a:r>
              <a:rPr lang="en-US" dirty="0" smtClean="0"/>
              <a:t>We should take strategies on the basis of above point to gain more profit from our business.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08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736" y="282305"/>
            <a:ext cx="8911687" cy="1280890"/>
          </a:xfrm>
        </p:spPr>
        <p:txBody>
          <a:bodyPr/>
          <a:lstStyle/>
          <a:p>
            <a:r>
              <a:rPr lang="en-US" dirty="0" smtClean="0"/>
              <a:t>Recording of my coding session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77952" y="1116449"/>
            <a:ext cx="5962360" cy="3219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 – MySQL Workbench  and  Language - SQL </a:t>
            </a:r>
            <a:endParaRPr lang="en-US" dirty="0"/>
          </a:p>
        </p:txBody>
      </p:sp>
      <p:pic>
        <p:nvPicPr>
          <p:cNvPr id="7" name="B68A14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9854" y="1438421"/>
            <a:ext cx="10998557" cy="5419579"/>
          </a:xfrm>
        </p:spPr>
      </p:pic>
    </p:spTree>
    <p:extLst>
      <p:ext uri="{BB962C8B-B14F-4D97-AF65-F5344CB8AC3E}">
        <p14:creationId xmlns:p14="http://schemas.microsoft.com/office/powerpoint/2010/main" val="4655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39489" y="3322749"/>
            <a:ext cx="4766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chemeClr val="accent4">
                    <a:lumMod val="75000"/>
                  </a:schemeClr>
                </a:solidFill>
              </a:rPr>
              <a:t>Thank you</a:t>
            </a:r>
            <a:endParaRPr lang="en-US" sz="7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748" y="1458752"/>
            <a:ext cx="290553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3940934"/>
            <a:ext cx="5274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6">
                    <a:lumMod val="75000"/>
                  </a:schemeClr>
                </a:solidFill>
              </a:rPr>
              <a:t>Q &amp; A Session</a:t>
            </a:r>
            <a:endParaRPr lang="en-US" sz="6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63" y="759853"/>
            <a:ext cx="3168203" cy="303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Objectives: Understand product performance, sales trends, and customer behavior.</a:t>
            </a:r>
          </a:p>
          <a:p>
            <a:r>
              <a:rPr lang="en-US" sz="2400" dirty="0"/>
              <a:t>Methodology</a:t>
            </a:r>
            <a:r>
              <a:rPr lang="en-US" dirty="0"/>
              <a:t>:</a:t>
            </a:r>
          </a:p>
          <a:p>
            <a:r>
              <a:rPr lang="en-US" b="1" dirty="0"/>
              <a:t>Data Wrangling</a:t>
            </a:r>
            <a:r>
              <a:rPr lang="en-US" dirty="0"/>
              <a:t>: Cleaning and preparing data.</a:t>
            </a:r>
          </a:p>
          <a:p>
            <a:r>
              <a:rPr lang="en-US" b="1" dirty="0"/>
              <a:t>Feature Engineering</a:t>
            </a:r>
            <a:r>
              <a:rPr lang="en-US" dirty="0"/>
              <a:t>: Adding insightful columns (timeofday, dayname, monthname).</a:t>
            </a:r>
          </a:p>
          <a:p>
            <a:r>
              <a:rPr lang="en-US" b="1" dirty="0"/>
              <a:t>Exploratory Data Analysis </a:t>
            </a:r>
            <a:r>
              <a:rPr lang="en-US" dirty="0"/>
              <a:t>(EDA): Answering key business questions.</a:t>
            </a:r>
          </a:p>
        </p:txBody>
      </p:sp>
    </p:spTree>
    <p:extLst>
      <p:ext uri="{BB962C8B-B14F-4D97-AF65-F5344CB8AC3E}">
        <p14:creationId xmlns:p14="http://schemas.microsoft.com/office/powerpoint/2010/main" val="8473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Cities and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495286"/>
            <a:ext cx="4313864" cy="37776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smtClean="0"/>
              <a:t>Country - Myanmar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Branch -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 smtClean="0">
                <a:solidFill>
                  <a:srgbClr val="FF0000"/>
                </a:solidFill>
              </a:rPr>
              <a:t>Yangon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Branch -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Mandalay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Branch –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  <a:p>
            <a:pPr marL="0" indent="0">
              <a:buNone/>
            </a:pPr>
            <a:r>
              <a:rPr lang="en-US" dirty="0" smtClean="0"/>
              <a:t>       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Naypyitaw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93" y="1905000"/>
            <a:ext cx="4313238" cy="2958194"/>
          </a:xfrm>
        </p:spPr>
      </p:pic>
    </p:spTree>
    <p:extLst>
      <p:ext uri="{BB962C8B-B14F-4D97-AF65-F5344CB8AC3E}">
        <p14:creationId xmlns:p14="http://schemas.microsoft.com/office/powerpoint/2010/main" val="6189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 Insights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Highest revenue making product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Food and </a:t>
            </a:r>
            <a:r>
              <a:rPr lang="en-US" dirty="0" smtClean="0">
                <a:solidFill>
                  <a:srgbClr val="FF0000"/>
                </a:solidFill>
              </a:rPr>
              <a:t>beverages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also incurred highest VAT)</a:t>
            </a:r>
            <a:r>
              <a:rPr lang="en-US" dirty="0" smtClean="0">
                <a:solidFill>
                  <a:srgbClr val="FF0000"/>
                </a:solidFill>
              </a:rPr>
              <a:t>          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Sports and travel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Electronic accessories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Fashion accessories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Home and lifestyle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Health and beauty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89212" y="1390918"/>
            <a:ext cx="102473" cy="167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89212" y="1371600"/>
            <a:ext cx="3747194" cy="3734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Product Line Analysis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3" y="2133600"/>
            <a:ext cx="4313238" cy="2625895"/>
          </a:xfrm>
        </p:spPr>
      </p:pic>
    </p:spTree>
    <p:extLst>
      <p:ext uri="{BB962C8B-B14F-4D97-AF65-F5344CB8AC3E}">
        <p14:creationId xmlns:p14="http://schemas.microsoft.com/office/powerpoint/2010/main" val="26588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</a:t>
            </a:r>
            <a:r>
              <a:rPr lang="en-US" dirty="0" smtClean="0"/>
              <a:t>Insights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Average rating of each product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Food and beverages	</a:t>
            </a:r>
            <a:r>
              <a:rPr lang="en-US" dirty="0" smtClean="0">
                <a:solidFill>
                  <a:srgbClr val="FF0000"/>
                </a:solidFill>
              </a:rPr>
              <a:t> -&gt; 7.11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Fashion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accessories -&gt; 7.03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Health and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beauty -&gt; 7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Electronic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accessories -&gt; 6.92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Sports and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travel -&gt; 6.92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Home and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lifestyle -&gt; 6.84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7" y="2293512"/>
            <a:ext cx="4056845" cy="2265583"/>
          </a:xfrm>
        </p:spPr>
      </p:pic>
      <p:sp>
        <p:nvSpPr>
          <p:cNvPr id="6" name="Rectangle 5"/>
          <p:cNvSpPr/>
          <p:nvPr/>
        </p:nvSpPr>
        <p:spPr>
          <a:xfrm>
            <a:off x="2589212" y="1371600"/>
            <a:ext cx="3747194" cy="3734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Product Line Analysis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Insights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u="sng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Highest revenue generated month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January (</a:t>
            </a:r>
            <a:r>
              <a:rPr lang="en-US" dirty="0" smtClean="0">
                <a:solidFill>
                  <a:srgbClr val="FF0000"/>
                </a:solidFill>
              </a:rPr>
              <a:t>116291.86</a:t>
            </a:r>
            <a:r>
              <a:rPr lang="en-US" dirty="0" smtClean="0">
                <a:solidFill>
                  <a:srgbClr val="FF0000"/>
                </a:solidFill>
              </a:rPr>
              <a:t>) ( Sports and travel product line)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March (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109455.50)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February (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97219.37)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endParaRPr lang="en-US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69" y="2125663"/>
            <a:ext cx="3191959" cy="3191959"/>
          </a:xfrm>
        </p:spPr>
      </p:pic>
      <p:sp>
        <p:nvSpPr>
          <p:cNvPr id="5" name="Rectangle 4"/>
          <p:cNvSpPr/>
          <p:nvPr/>
        </p:nvSpPr>
        <p:spPr>
          <a:xfrm>
            <a:off x="2589212" y="1371600"/>
            <a:ext cx="3747194" cy="3734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Sales Analysis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24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</a:t>
            </a:r>
            <a:r>
              <a:rPr lang="en-US" dirty="0" smtClean="0"/>
              <a:t>Insights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u="sng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Highest sales done by Branch</a:t>
            </a: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Naypyitaw  (110568.71) </a:t>
            </a:r>
            <a:r>
              <a:rPr 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(capital)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Yangon	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(106200.37)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Mandalay  (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106197.67)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244" y="2350482"/>
            <a:ext cx="3496163" cy="2581635"/>
          </a:xfrm>
        </p:spPr>
      </p:pic>
      <p:sp>
        <p:nvSpPr>
          <p:cNvPr id="5" name="Rectangle 4"/>
          <p:cNvSpPr/>
          <p:nvPr/>
        </p:nvSpPr>
        <p:spPr>
          <a:xfrm>
            <a:off x="2589212" y="1371600"/>
            <a:ext cx="3747194" cy="3734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Sales Analysis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9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</a:t>
            </a:r>
            <a:r>
              <a:rPr lang="en-US" dirty="0" smtClean="0"/>
              <a:t>Insights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u="sng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Time of the day sales occur more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Afternoon</a:t>
            </a:r>
            <a:r>
              <a:rPr lang="en-US" dirty="0" smtClean="0">
                <a:solidFill>
                  <a:schemeClr val="tx1"/>
                </a:solidFill>
              </a:rPr>
              <a:t> session is the most busiest session when purchasing of product is occurring more.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Night time purchasing is very less compare to other session.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17" y="2133600"/>
            <a:ext cx="2919673" cy="2881632"/>
          </a:xfrm>
        </p:spPr>
      </p:pic>
      <p:sp>
        <p:nvSpPr>
          <p:cNvPr id="5" name="Rectangle 4"/>
          <p:cNvSpPr/>
          <p:nvPr/>
        </p:nvSpPr>
        <p:spPr>
          <a:xfrm>
            <a:off x="2589212" y="1371600"/>
            <a:ext cx="3747194" cy="3734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Sales Analysis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1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 Insights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2691088"/>
            <a:ext cx="2114845" cy="2162477"/>
          </a:xfrm>
        </p:spPr>
      </p:pic>
      <p:sp>
        <p:nvSpPr>
          <p:cNvPr id="4" name="Rectangle 3"/>
          <p:cNvSpPr/>
          <p:nvPr/>
        </p:nvSpPr>
        <p:spPr>
          <a:xfrm>
            <a:off x="2589211" y="1371600"/>
            <a:ext cx="4764625" cy="37348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Highest Frequency Of Payment  Methods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92842" y="5098264"/>
            <a:ext cx="110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E-Wallet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369737" y="1989787"/>
            <a:ext cx="553791" cy="4976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42" y="2691088"/>
            <a:ext cx="2137893" cy="21624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9083" y="5098264"/>
            <a:ext cx="98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Cash</a:t>
            </a:r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6252691" y="1989786"/>
            <a:ext cx="553791" cy="4976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21" y="2691088"/>
            <a:ext cx="2114845" cy="21624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20492" y="5096494"/>
            <a:ext cx="158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Credit Card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9135647" y="1989786"/>
            <a:ext cx="553791" cy="49768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991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759</TotalTime>
  <Words>351</Words>
  <Application>Microsoft Office PowerPoint</Application>
  <PresentationFormat>Widescreen</PresentationFormat>
  <Paragraphs>102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Wingdings</vt:lpstr>
      <vt:lpstr>Wingdings 3</vt:lpstr>
      <vt:lpstr>Wisp</vt:lpstr>
      <vt:lpstr>Comprehensive Analysis of Sales, Products, and Customers for Amazon E-commerce website </vt:lpstr>
      <vt:lpstr>Objectives and Methodology</vt:lpstr>
      <vt:lpstr>Cities and Branches</vt:lpstr>
      <vt:lpstr>Important Insights </vt:lpstr>
      <vt:lpstr>Important Insights </vt:lpstr>
      <vt:lpstr>Important Insights </vt:lpstr>
      <vt:lpstr>Important Insights </vt:lpstr>
      <vt:lpstr>Important Insights </vt:lpstr>
      <vt:lpstr>Important Insights </vt:lpstr>
      <vt:lpstr>Important Insights </vt:lpstr>
      <vt:lpstr>Important Insights </vt:lpstr>
      <vt:lpstr>Conclusion</vt:lpstr>
      <vt:lpstr>Recording of my coding session    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Comprehensive Analysis of Sales, Products, and Customers for Amazon E-commerce website</dc:title>
  <dc:creator>Purnendu Mondal</dc:creator>
  <cp:lastModifiedBy>Purnendu Mondal</cp:lastModifiedBy>
  <cp:revision>39</cp:revision>
  <dcterms:created xsi:type="dcterms:W3CDTF">2024-06-21T13:39:54Z</dcterms:created>
  <dcterms:modified xsi:type="dcterms:W3CDTF">2024-06-23T10:05:08Z</dcterms:modified>
</cp:coreProperties>
</file>